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3204" autoAdjust="0"/>
  </p:normalViewPr>
  <p:slideViewPr>
    <p:cSldViewPr snapToGrid="0">
      <p:cViewPr varScale="1">
        <p:scale>
          <a:sx n="57" d="100"/>
          <a:sy n="57" d="100"/>
        </p:scale>
        <p:origin x="662" y="3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{A78E409C-90CF-472D-B651-10FEE0399559}TF55c86556-70ea-476e-aa05-13a38f2d5b0da1381d77_win32-a3c664429073</Template>
  <TotalTime>0</TotalTime>
  <Words>499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t036082fernando pulido</dc:creator>
  <cp:lastModifiedBy>t036082fernando pulido</cp:lastModifiedBy>
  <cp:revision>1</cp:revision>
  <dcterms:created xsi:type="dcterms:W3CDTF">2025-11-03T22:27:24Z</dcterms:created>
  <dcterms:modified xsi:type="dcterms:W3CDTF">2025-11-03T22:27:47Z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